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0545B-E64A-4529-ACDF-E61B7B40CCE0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44806E-4277-4A22-A75D-5B903A97DC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6175" y="687388"/>
            <a:ext cx="4565650" cy="34258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 NOTES: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D90E2-52E2-4734-B2F8-5863F62DA7E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6175" y="687388"/>
            <a:ext cx="4565650" cy="34258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 NOTES: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D90E2-52E2-4734-B2F8-5863F62DA7E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387023C-FE31-4999-9E7C-8121721A8AB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72564DC-4C38-415E-978C-15693C0E8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387023C-FE31-4999-9E7C-8121721A8AB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72564DC-4C38-415E-978C-15693C0E8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5625" y="201614"/>
            <a:ext cx="1747838" cy="4291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939" y="201614"/>
            <a:ext cx="5094287" cy="4291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387023C-FE31-4999-9E7C-8121721A8AB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72564DC-4C38-415E-978C-15693C0E8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387023C-FE31-4999-9E7C-8121721A8AB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72564DC-4C38-415E-978C-15693C0E8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387023C-FE31-4999-9E7C-8121721A8AB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72564DC-4C38-415E-978C-15693C0E8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938" y="1173164"/>
            <a:ext cx="3421062" cy="331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173164"/>
            <a:ext cx="3421064" cy="331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387023C-FE31-4999-9E7C-8121721A8AB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72564DC-4C38-415E-978C-15693C0E8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387023C-FE31-4999-9E7C-8121721A8AB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72564DC-4C38-415E-978C-15693C0E8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387023C-FE31-4999-9E7C-8121721A8AB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72564DC-4C38-415E-978C-15693C0E8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387023C-FE31-4999-9E7C-8121721A8AB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72564DC-4C38-415E-978C-15693C0E8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273051"/>
            <a:ext cx="5111751" cy="585311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3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387023C-FE31-4999-9E7C-8121721A8AB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72564DC-4C38-415E-978C-15693C0E8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3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387023C-FE31-4999-9E7C-8121721A8ABA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72564DC-4C38-415E-978C-15693C0E8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52400" y="152400"/>
            <a:ext cx="8861802" cy="6553200"/>
          </a:xfrm>
          <a:prstGeom prst="roundRect">
            <a:avLst>
              <a:gd name="adj" fmla="val 2605"/>
            </a:avLst>
          </a:prstGeom>
          <a:gradFill>
            <a:gsLst>
              <a:gs pos="0">
                <a:schemeClr val="bg1"/>
              </a:gs>
              <a:gs pos="80000">
                <a:schemeClr val="bg1"/>
              </a:gs>
              <a:gs pos="100000">
                <a:schemeClr val="bg1"/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14300" tIns="57150" rIns="114300" bIns="57150"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1529" y="274638"/>
            <a:ext cx="668767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Task Card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95600"/>
            <a:ext cx="82296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C00000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google.com/imag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51529" y="207819"/>
            <a:ext cx="6535271" cy="12399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Picture is Worth a Thousand Words!</a:t>
            </a:r>
            <a:endParaRPr lang="en-US" sz="2700" dirty="0">
              <a:latin typeface="Berlin Sans FB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7883" y="2209800"/>
          <a:ext cx="8157882" cy="434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86717"/>
                <a:gridCol w="2371165"/>
              </a:tblGrid>
              <a:tr h="301949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Follow the directions below to complete the activity.</a:t>
                      </a:r>
                      <a:endParaRPr lang="en-US" sz="1200" dirty="0"/>
                    </a:p>
                  </a:txBody>
                  <a:tcPr marL="107576" marR="107576" marT="62345" marB="62345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7847">
                <a:tc rowSpan="2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Choose 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one of your vocabulary words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 from the list to complete this task. 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Open up the Safari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App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. and go to Google Images (</a:t>
                      </a:r>
                      <a:r>
                        <a:rPr lang="en-US" sz="1100" u="sng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  <a:hlinkClick r:id="rId3"/>
                        </a:rPr>
                        <a:t>http://google.com/images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) to locate a picture of your vocabulary word.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Tap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on the thumbnail image,</a:t>
                      </a:r>
                      <a:r>
                        <a:rPr lang="en-U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then t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ap 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on the link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,” 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See full size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image”.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Tap and hold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the picture</a:t>
                      </a:r>
                      <a:r>
                        <a:rPr lang="en-US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and c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hoose 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“Save Image.” The image will be saved in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your Photos App.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Open up the Comic Touch app.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Tap on the first icon to add the photo by tapping on Saved Photos and then tapping on the photo you wish to use.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Tap on the Speech bubble to add a bubble that will include a sentence that uses the word and contains context clues from its definition.  Double tap on “Your Words Here” to add your text.  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SzPts val="900"/>
                        <a:buFont typeface="+mj-lt"/>
                        <a:buAutoNum type="arabicPeriod"/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Send your Comic Strip to your partner by emailing. To email, tap on the third icon which shows a picture of an envelope.  Tap on email Comic and complete the required information. </a:t>
                      </a:r>
                    </a:p>
                  </a:txBody>
                  <a:tcPr marL="114300" marR="11430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None/>
                      </a:pPr>
                      <a:endParaRPr lang="en-US" sz="1400" baseline="0" dirty="0" smtClean="0"/>
                    </a:p>
                  </a:txBody>
                  <a:tcPr marL="107576" marR="107576" marT="62345" marB="62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13603">
                <a:tc vMerge="1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SzPts val="900"/>
                        <a:buFont typeface="+mj-lt"/>
                        <a:buNone/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SzPts val="900"/>
                        <a:buFont typeface="+mj-lt"/>
                        <a:buNone/>
                      </a:pP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REQUIRED</a:t>
                      </a: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APPS: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Arial" pitchFamily="34" charset="0"/>
                        <a:buChar char="•"/>
                      </a:pP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Comic Touch Lite (Free)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Arial" pitchFamily="34" charset="0"/>
                        <a:buChar char="•"/>
                      </a:pP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Safari (Free)</a:t>
                      </a:r>
                    </a:p>
                  </a:txBody>
                  <a:tcPr marL="107576" marR="107576" marT="62345" marB="62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1" name="Picture 10" descr="comic touch lit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223043"/>
            <a:ext cx="1066800" cy="107235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4800" y="1216968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Comic Touch</a:t>
            </a:r>
          </a:p>
          <a:p>
            <a:pPr algn="ctr"/>
            <a:r>
              <a:rPr lang="en-US" sz="1000" dirty="0" smtClean="0"/>
              <a:t>Lite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1752600" y="1447800"/>
            <a:ext cx="7010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Can a picture really speak a thousand words? Today, you will find out.  You will choose one of your vocabulary words to find a picture that illustrates the vocabulary word and you will write a sentence that contains the vocabulary word and context clues from its definition.  </a:t>
            </a:r>
          </a:p>
        </p:txBody>
      </p:sp>
      <p:pic>
        <p:nvPicPr>
          <p:cNvPr id="15" name="Picture 1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05288" y="2743200"/>
            <a:ext cx="2157712" cy="252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51529" y="207819"/>
            <a:ext cx="6535271" cy="12399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Picture is Worth a Thousand Words!</a:t>
            </a:r>
            <a:endParaRPr lang="en-US" sz="2700" dirty="0">
              <a:latin typeface="Berlin Sans FB" pitchFamily="34" charset="0"/>
            </a:endParaRPr>
          </a:p>
        </p:txBody>
      </p:sp>
      <p:pic>
        <p:nvPicPr>
          <p:cNvPr id="11" name="Picture 10" descr="comic touch l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3043"/>
            <a:ext cx="1066800" cy="107235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4800" y="1216968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Comic Touch</a:t>
            </a:r>
          </a:p>
          <a:p>
            <a:pPr algn="ctr"/>
            <a:r>
              <a:rPr lang="en-US" sz="1000" dirty="0" smtClean="0"/>
              <a:t>Lite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1828800" y="2743200"/>
            <a:ext cx="2286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cytoplasm </a:t>
            </a:r>
          </a:p>
          <a:p>
            <a:r>
              <a:rPr lang="en-US" sz="2400" dirty="0" smtClean="0"/>
              <a:t>mitochondrion</a:t>
            </a:r>
          </a:p>
          <a:p>
            <a:r>
              <a:rPr lang="en-US" sz="2400" dirty="0" smtClean="0"/>
              <a:t>nucleolus</a:t>
            </a:r>
          </a:p>
          <a:p>
            <a:r>
              <a:rPr lang="en-US" sz="2400" dirty="0" smtClean="0"/>
              <a:t>nucleus </a:t>
            </a:r>
          </a:p>
          <a:p>
            <a:r>
              <a:rPr lang="en-US" sz="2400" dirty="0" smtClean="0"/>
              <a:t>organ </a:t>
            </a:r>
          </a:p>
          <a:p>
            <a:r>
              <a:rPr lang="en-US" sz="2400" dirty="0" smtClean="0"/>
              <a:t>tissue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47523" y="1524000"/>
            <a:ext cx="41962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Chapter 7 Vocabulary</a:t>
            </a:r>
          </a:p>
          <a:p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4953000" y="2743200"/>
            <a:ext cx="204908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vacuole</a:t>
            </a:r>
          </a:p>
          <a:p>
            <a:r>
              <a:rPr lang="en-US" sz="2400" dirty="0" smtClean="0"/>
              <a:t>cell membrane</a:t>
            </a:r>
          </a:p>
          <a:p>
            <a:r>
              <a:rPr lang="en-US" sz="2400" dirty="0" smtClean="0"/>
              <a:t>cell wall</a:t>
            </a:r>
          </a:p>
          <a:p>
            <a:r>
              <a:rPr lang="en-US" sz="2400" dirty="0" smtClean="0"/>
              <a:t>chlorophyll </a:t>
            </a:r>
          </a:p>
          <a:p>
            <a:r>
              <a:rPr lang="en-US" sz="2400" dirty="0" smtClean="0"/>
              <a:t>chloroplast</a:t>
            </a:r>
          </a:p>
          <a:p>
            <a:r>
              <a:rPr lang="en-US" sz="2400" dirty="0" smtClean="0"/>
              <a:t>chromosome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padtaskcard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ipadtaskcards</Template>
  <TotalTime>2</TotalTime>
  <Words>306</Words>
  <Application>Microsoft Office PowerPoint</Application>
  <PresentationFormat>On-screen Show (4:3)</PresentationFormat>
  <Paragraphs>40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ipadtaskcards</vt:lpstr>
      <vt:lpstr>A Picture is Worth a Thousand Words!</vt:lpstr>
      <vt:lpstr>A Picture is Worth a Thousand Words!</vt:lpstr>
    </vt:vector>
  </TitlesOfParts>
  <Company>Calcasieu Parish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Picture is Worth a Thousand Words!</dc:title>
  <dc:creator>User</dc:creator>
  <cp:lastModifiedBy>User</cp:lastModifiedBy>
  <cp:revision>1</cp:revision>
  <dcterms:created xsi:type="dcterms:W3CDTF">2011-05-12T13:50:01Z</dcterms:created>
  <dcterms:modified xsi:type="dcterms:W3CDTF">2011-05-12T13:52:25Z</dcterms:modified>
</cp:coreProperties>
</file>